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7" r:id="rId2"/>
    <p:sldId id="328" r:id="rId3"/>
    <p:sldId id="329" r:id="rId4"/>
    <p:sldId id="330" r:id="rId5"/>
    <p:sldId id="33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yn Shaw" initials="CS" lastIdx="1" clrIdx="0">
    <p:extLst>
      <p:ext uri="{19B8F6BF-5375-455C-9EA6-DF929625EA0E}">
        <p15:presenceInfo xmlns:p15="http://schemas.microsoft.com/office/powerpoint/2012/main" userId="S-1-5-21-3194941481-1728056650-515155774-246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B2B1"/>
    <a:srgbClr val="004165"/>
    <a:srgbClr val="F2DF74"/>
    <a:srgbClr val="003366"/>
    <a:srgbClr val="F2F2F2"/>
    <a:srgbClr val="000000"/>
    <a:srgbClr val="CD202C"/>
    <a:srgbClr val="FFCC00"/>
    <a:srgbClr val="00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85538" autoAdjust="0"/>
  </p:normalViewPr>
  <p:slideViewPr>
    <p:cSldViewPr snapToGrid="0">
      <p:cViewPr varScale="1">
        <p:scale>
          <a:sx n="57" d="100"/>
          <a:sy n="57" d="100"/>
        </p:scale>
        <p:origin x="2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9F8B-C655-4E68-8E73-489145827FA7}" type="datetimeFigureOut">
              <a:rPr lang="en-AU" smtClean="0"/>
              <a:t>12/11/2018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A8D5-E5F4-480F-9A81-143E53BA39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7591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9F8B-C655-4E68-8E73-489145827FA7}" type="datetimeFigureOut">
              <a:rPr lang="en-AU" smtClean="0"/>
              <a:t>12/11/2018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A8D5-E5F4-480F-9A81-143E53BA39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1203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9F8B-C655-4E68-8E73-489145827FA7}" type="datetimeFigureOut">
              <a:rPr lang="en-AU" smtClean="0"/>
              <a:t>12/11/2018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A8D5-E5F4-480F-9A81-143E53BA39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352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9F8B-C655-4E68-8E73-489145827FA7}" type="datetimeFigureOut">
              <a:rPr lang="en-AU" smtClean="0"/>
              <a:t>12/11/2018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A8D5-E5F4-480F-9A81-143E53BA39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8683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9F8B-C655-4E68-8E73-489145827FA7}" type="datetimeFigureOut">
              <a:rPr lang="en-AU" smtClean="0"/>
              <a:t>12/11/2018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A8D5-E5F4-480F-9A81-143E53BA39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7996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9F8B-C655-4E68-8E73-489145827FA7}" type="datetimeFigureOut">
              <a:rPr lang="en-AU" smtClean="0"/>
              <a:t>12/11/2018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A8D5-E5F4-480F-9A81-143E53BA39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6109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9F8B-C655-4E68-8E73-489145827FA7}" type="datetimeFigureOut">
              <a:rPr lang="en-AU" smtClean="0"/>
              <a:t>12/11/2018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A8D5-E5F4-480F-9A81-143E53BA39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6294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9F8B-C655-4E68-8E73-489145827FA7}" type="datetimeFigureOut">
              <a:rPr lang="en-AU" smtClean="0"/>
              <a:t>12/11/2018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A8D5-E5F4-480F-9A81-143E53BA39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4562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9F8B-C655-4E68-8E73-489145827FA7}" type="datetimeFigureOut">
              <a:rPr lang="en-AU" smtClean="0"/>
              <a:t>12/11/2018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A8D5-E5F4-480F-9A81-143E53BA39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0009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9F8B-C655-4E68-8E73-489145827FA7}" type="datetimeFigureOut">
              <a:rPr lang="en-AU" smtClean="0"/>
              <a:t>12/11/2018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A8D5-E5F4-480F-9A81-143E53BA39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6996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9F8B-C655-4E68-8E73-489145827FA7}" type="datetimeFigureOut">
              <a:rPr lang="en-AU" smtClean="0"/>
              <a:t>12/11/2018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A8D5-E5F4-480F-9A81-143E53BA39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762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69F8B-C655-4E68-8E73-489145827FA7}" type="datetimeFigureOut">
              <a:rPr lang="en-AU" smtClean="0"/>
              <a:t>12/11/2018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4A8D5-E5F4-480F-9A81-143E53BA39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8701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df2jpg.ne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ople discussing indoor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4"/>
          <a:stretch/>
        </p:blipFill>
        <p:spPr bwMode="auto">
          <a:xfrm>
            <a:off x="0" y="-1"/>
            <a:ext cx="12192000" cy="62654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19482" y="4512999"/>
            <a:ext cx="7472518" cy="1840936"/>
          </a:xfrm>
          <a:prstGeom prst="rect">
            <a:avLst/>
          </a:prstGeom>
          <a:solidFill>
            <a:srgbClr val="CD2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/>
          <p:cNvSpPr/>
          <p:nvPr/>
        </p:nvSpPr>
        <p:spPr>
          <a:xfrm>
            <a:off x="0" y="4512999"/>
            <a:ext cx="12192000" cy="1978582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439" y="4763110"/>
            <a:ext cx="1810637" cy="15023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76687" y="4586142"/>
            <a:ext cx="502496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Moreton</a:t>
            </a:r>
            <a:r>
              <a:rPr lang="en-AU" sz="26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AU" sz="26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Division Toastmasters</a:t>
            </a:r>
          </a:p>
          <a:p>
            <a:r>
              <a:rPr lang="en-AU" sz="20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Saturday 9</a:t>
            </a:r>
            <a:r>
              <a:rPr lang="en-AU" sz="2000" b="1" baseline="30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th</a:t>
            </a:r>
            <a:r>
              <a:rPr lang="en-AU" sz="20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February 2019</a:t>
            </a:r>
            <a:endParaRPr lang="en-AU" sz="2000" b="1" dirty="0" smtClean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r>
              <a:rPr lang="en-AU" sz="20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8.15 arrival for </a:t>
            </a:r>
            <a:r>
              <a:rPr lang="en-AU" sz="20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8.30am-4.00pm</a:t>
            </a:r>
            <a:endParaRPr lang="en-AU" sz="2000" b="1" dirty="0" smtClean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r>
              <a:rPr lang="en-AU" sz="20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Redcliffe </a:t>
            </a:r>
            <a:r>
              <a:rPr lang="en-AU" sz="20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Community Centre</a:t>
            </a:r>
          </a:p>
          <a:p>
            <a:r>
              <a:rPr lang="en-AU" sz="20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Sponsored by District 69 | $10 p.p.</a:t>
            </a:r>
          </a:p>
        </p:txBody>
      </p:sp>
      <p:sp>
        <p:nvSpPr>
          <p:cNvPr id="8" name="Rectangle 7" descr="washout color block"/>
          <p:cNvSpPr/>
          <p:nvPr/>
        </p:nvSpPr>
        <p:spPr>
          <a:xfrm>
            <a:off x="0" y="0"/>
            <a:ext cx="4719484" cy="4512999"/>
          </a:xfrm>
          <a:prstGeom prst="rect">
            <a:avLst/>
          </a:prstGeom>
          <a:solidFill>
            <a:srgbClr val="00416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284993" y="226134"/>
            <a:ext cx="4036284" cy="59554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5500" b="1" dirty="0" smtClean="0">
                <a:solidFill>
                  <a:srgbClr val="F2DF74"/>
                </a:solidFill>
                <a:latin typeface="Gotham" panose="02000504050000020004" pitchFamily="2" charset="0"/>
              </a:rPr>
              <a:t>CLUB LEADER TRAINING</a:t>
            </a:r>
          </a:p>
          <a:p>
            <a:r>
              <a:rPr lang="en-AU" sz="5500" b="1" dirty="0" smtClean="0">
                <a:solidFill>
                  <a:srgbClr val="F2DF74"/>
                </a:solidFill>
                <a:latin typeface="Gotham" panose="02000504050000020004" pitchFamily="2" charset="0"/>
              </a:rPr>
              <a:t>Round 2</a:t>
            </a:r>
          </a:p>
          <a:p>
            <a:endParaRPr lang="en-AU" sz="5500" b="1" dirty="0" smtClean="0">
              <a:solidFill>
                <a:srgbClr val="F2DF74"/>
              </a:solidFill>
              <a:latin typeface="Gotham" panose="02000504050000020004" pitchFamily="2" charset="0"/>
            </a:endParaRPr>
          </a:p>
          <a:p>
            <a:endParaRPr lang="en-AU" sz="3400" b="1" dirty="0" smtClean="0">
              <a:solidFill>
                <a:schemeClr val="bg1"/>
              </a:solidFill>
              <a:latin typeface="Gotham" panose="02000504050000020004" pitchFamily="2" charset="0"/>
            </a:endParaRPr>
          </a:p>
          <a:p>
            <a:r>
              <a:rPr lang="en-AU" sz="3400" b="1" dirty="0" smtClean="0">
                <a:solidFill>
                  <a:schemeClr val="bg1"/>
                </a:solidFill>
                <a:latin typeface="Gotham" panose="02000504050000020004" pitchFamily="2" charset="0"/>
              </a:rPr>
              <a:t>Sat 9</a:t>
            </a:r>
            <a:r>
              <a:rPr lang="en-AU" sz="3400" b="1" baseline="30000" dirty="0" smtClean="0">
                <a:solidFill>
                  <a:schemeClr val="bg1"/>
                </a:solidFill>
                <a:latin typeface="Gotham" panose="02000504050000020004" pitchFamily="2" charset="0"/>
              </a:rPr>
              <a:t>th</a:t>
            </a:r>
            <a:r>
              <a:rPr lang="en-AU" sz="3400" b="1" dirty="0" smtClean="0">
                <a:solidFill>
                  <a:schemeClr val="bg1"/>
                </a:solidFill>
                <a:latin typeface="Gotham" panose="02000504050000020004" pitchFamily="2" charset="0"/>
              </a:rPr>
              <a:t> Feb 2019</a:t>
            </a:r>
            <a:endParaRPr lang="en-AU" sz="3400" b="1" dirty="0" smtClean="0">
              <a:solidFill>
                <a:schemeClr val="bg1"/>
              </a:solidFill>
              <a:latin typeface="Gotham" panose="02000504050000020004" pitchFamily="2" charset="0"/>
            </a:endParaRPr>
          </a:p>
          <a:p>
            <a:r>
              <a:rPr lang="en-AU" sz="3700" b="1" dirty="0" smtClean="0">
                <a:solidFill>
                  <a:schemeClr val="bg1"/>
                </a:solidFill>
                <a:latin typeface="Gotham" panose="02000504050000020004" pitchFamily="2" charset="0"/>
              </a:rPr>
              <a:t>CLUB TO RSVP </a:t>
            </a:r>
            <a:endParaRPr lang="en-AU" sz="3700" b="1" dirty="0">
              <a:solidFill>
                <a:schemeClr val="bg1"/>
              </a:solidFill>
              <a:latin typeface="Gotham" panose="02000504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582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20"/>
          <a:stretch/>
        </p:blipFill>
        <p:spPr bwMode="auto">
          <a:xfrm>
            <a:off x="0" y="-44244"/>
            <a:ext cx="12192000" cy="56928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512999"/>
            <a:ext cx="12192000" cy="1991040"/>
          </a:xfrm>
          <a:prstGeom prst="rect">
            <a:avLst/>
          </a:prstGeom>
          <a:solidFill>
            <a:srgbClr val="A9B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439" y="4763110"/>
            <a:ext cx="1810637" cy="1502337"/>
          </a:xfrm>
          <a:prstGeom prst="rect">
            <a:avLst/>
          </a:prstGeom>
        </p:spPr>
      </p:pic>
      <p:sp>
        <p:nvSpPr>
          <p:cNvPr id="8" name="Rectangle 7" descr="washout color block"/>
          <p:cNvSpPr/>
          <p:nvPr/>
        </p:nvSpPr>
        <p:spPr>
          <a:xfrm>
            <a:off x="0" y="0"/>
            <a:ext cx="4719484" cy="4512999"/>
          </a:xfrm>
          <a:prstGeom prst="rect">
            <a:avLst/>
          </a:prstGeom>
          <a:solidFill>
            <a:srgbClr val="00416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284993" y="226134"/>
            <a:ext cx="4036284" cy="59554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5500" b="1" dirty="0" smtClean="0">
                <a:solidFill>
                  <a:srgbClr val="F2DF74"/>
                </a:solidFill>
                <a:latin typeface="Gotham" panose="02000504050000020004" pitchFamily="2" charset="0"/>
              </a:rPr>
              <a:t>CLUB LEADER TRAINING</a:t>
            </a:r>
          </a:p>
          <a:p>
            <a:r>
              <a:rPr lang="en-AU" sz="5500" b="1" dirty="0" smtClean="0">
                <a:solidFill>
                  <a:srgbClr val="F2DF74"/>
                </a:solidFill>
                <a:latin typeface="Gotham" panose="02000504050000020004" pitchFamily="2" charset="0"/>
              </a:rPr>
              <a:t>Round 2</a:t>
            </a:r>
          </a:p>
          <a:p>
            <a:endParaRPr lang="en-AU" sz="5500" b="1" dirty="0" smtClean="0">
              <a:solidFill>
                <a:srgbClr val="F2DF74"/>
              </a:solidFill>
              <a:latin typeface="Gotham" panose="02000504050000020004" pitchFamily="2" charset="0"/>
            </a:endParaRPr>
          </a:p>
          <a:p>
            <a:endParaRPr lang="en-AU" sz="3400" b="1" dirty="0" smtClean="0">
              <a:solidFill>
                <a:schemeClr val="bg1"/>
              </a:solidFill>
              <a:latin typeface="Gotham" panose="02000504050000020004" pitchFamily="2" charset="0"/>
            </a:endParaRPr>
          </a:p>
          <a:p>
            <a:r>
              <a:rPr lang="en-AU" sz="3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Gotham" panose="02000504050000020004" pitchFamily="2" charset="0"/>
              </a:rPr>
              <a:t>Sat 9</a:t>
            </a:r>
            <a:r>
              <a:rPr lang="en-AU" sz="3400" b="1" baseline="30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Gotham" panose="02000504050000020004" pitchFamily="2" charset="0"/>
              </a:rPr>
              <a:t>th</a:t>
            </a:r>
            <a:r>
              <a:rPr lang="en-AU" sz="3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Gotham" panose="02000504050000020004" pitchFamily="2" charset="0"/>
              </a:rPr>
              <a:t> Feb 2019</a:t>
            </a:r>
            <a:endParaRPr lang="en-AU" sz="3400" b="1" dirty="0" smtClean="0">
              <a:solidFill>
                <a:schemeClr val="tx1">
                  <a:lumMod val="90000"/>
                  <a:lumOff val="10000"/>
                </a:schemeClr>
              </a:solidFill>
              <a:latin typeface="Gotham" panose="02000504050000020004" pitchFamily="2" charset="0"/>
            </a:endParaRPr>
          </a:p>
          <a:p>
            <a:r>
              <a:rPr lang="en-AU" sz="37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Gotham" panose="02000504050000020004" pitchFamily="2" charset="0"/>
              </a:rPr>
              <a:t>CLUB TO RSVP </a:t>
            </a:r>
            <a:endParaRPr lang="en-AU" sz="3700" b="1" dirty="0">
              <a:solidFill>
                <a:schemeClr val="tx1">
                  <a:lumMod val="90000"/>
                  <a:lumOff val="10000"/>
                </a:schemeClr>
              </a:solidFill>
              <a:latin typeface="Gotham" panose="02000504050000020004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76687" y="4586142"/>
            <a:ext cx="502496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Myriad Pro" panose="020B0503030403020204" pitchFamily="34" charset="0"/>
              </a:rPr>
              <a:t>Moreton</a:t>
            </a:r>
            <a:r>
              <a:rPr lang="en-AU" sz="2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en-AU" sz="2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Myriad Pro" panose="020B0503030403020204" pitchFamily="34" charset="0"/>
              </a:rPr>
              <a:t>Division Toastmasters</a:t>
            </a:r>
          </a:p>
          <a:p>
            <a:r>
              <a:rPr lang="en-A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Myriad Pro" panose="020B0503030403020204" pitchFamily="34" charset="0"/>
              </a:rPr>
              <a:t>Saturday 9</a:t>
            </a:r>
            <a:r>
              <a:rPr lang="en-AU" sz="2000" b="1" baseline="30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Myriad Pro" panose="020B0503030403020204" pitchFamily="34" charset="0"/>
              </a:rPr>
              <a:t>th</a:t>
            </a:r>
            <a:r>
              <a:rPr lang="en-A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Myriad Pro" panose="020B0503030403020204" pitchFamily="34" charset="0"/>
              </a:rPr>
              <a:t> February 2019</a:t>
            </a:r>
            <a:endParaRPr lang="en-AU" sz="2000" b="1" dirty="0" smtClean="0">
              <a:solidFill>
                <a:schemeClr val="tx1">
                  <a:lumMod val="90000"/>
                  <a:lumOff val="10000"/>
                </a:schemeClr>
              </a:solidFill>
              <a:latin typeface="Myriad Pro" panose="020B0503030403020204" pitchFamily="34" charset="0"/>
            </a:endParaRPr>
          </a:p>
          <a:p>
            <a:r>
              <a:rPr lang="en-A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Myriad Pro" panose="020B0503030403020204" pitchFamily="34" charset="0"/>
              </a:rPr>
              <a:t>8.15 arrival for </a:t>
            </a:r>
            <a:r>
              <a:rPr lang="en-A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Myriad Pro" panose="020B0503030403020204" pitchFamily="34" charset="0"/>
              </a:rPr>
              <a:t>8.30am-4.00pm</a:t>
            </a:r>
            <a:endParaRPr lang="en-AU" sz="2000" b="1" dirty="0" smtClean="0">
              <a:solidFill>
                <a:schemeClr val="tx1">
                  <a:lumMod val="90000"/>
                  <a:lumOff val="10000"/>
                </a:schemeClr>
              </a:solidFill>
              <a:latin typeface="Myriad Pro" panose="020B0503030403020204" pitchFamily="34" charset="0"/>
            </a:endParaRPr>
          </a:p>
          <a:p>
            <a:r>
              <a:rPr lang="en-A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Myriad Pro" panose="020B0503030403020204" pitchFamily="34" charset="0"/>
              </a:rPr>
              <a:t>Redcliffe </a:t>
            </a:r>
            <a:r>
              <a:rPr lang="en-A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Myriad Pro" panose="020B0503030403020204" pitchFamily="34" charset="0"/>
              </a:rPr>
              <a:t>Community Centre</a:t>
            </a:r>
          </a:p>
          <a:p>
            <a:r>
              <a:rPr lang="en-A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Myriad Pro" panose="020B0503030403020204" pitchFamily="34" charset="0"/>
              </a:rPr>
              <a:t>Sponsored by District 69 | $10 p.p.</a:t>
            </a:r>
          </a:p>
        </p:txBody>
      </p:sp>
    </p:spTree>
    <p:extLst>
      <p:ext uri="{BB962C8B-B14F-4D97-AF65-F5344CB8AC3E}">
        <p14:creationId xmlns:p14="http://schemas.microsoft.com/office/powerpoint/2010/main" val="2681132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Workshop, Pens, Post-It Note, Sticky Note, Busines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" r="1"/>
          <a:stretch/>
        </p:blipFill>
        <p:spPr bwMode="auto">
          <a:xfrm>
            <a:off x="0" y="-1"/>
            <a:ext cx="12212701" cy="62654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19482" y="4512999"/>
            <a:ext cx="7472518" cy="1840936"/>
          </a:xfrm>
          <a:prstGeom prst="rect">
            <a:avLst/>
          </a:prstGeom>
          <a:solidFill>
            <a:srgbClr val="CD2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/>
          <p:cNvSpPr/>
          <p:nvPr/>
        </p:nvSpPr>
        <p:spPr>
          <a:xfrm>
            <a:off x="0" y="4512999"/>
            <a:ext cx="12192000" cy="1978582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439" y="4763110"/>
            <a:ext cx="1810637" cy="1502337"/>
          </a:xfrm>
          <a:prstGeom prst="rect">
            <a:avLst/>
          </a:prstGeom>
        </p:spPr>
      </p:pic>
      <p:sp>
        <p:nvSpPr>
          <p:cNvPr id="8" name="Rectangle 7" descr="washout color block"/>
          <p:cNvSpPr/>
          <p:nvPr/>
        </p:nvSpPr>
        <p:spPr>
          <a:xfrm>
            <a:off x="0" y="0"/>
            <a:ext cx="4719484" cy="4512999"/>
          </a:xfrm>
          <a:prstGeom prst="rect">
            <a:avLst/>
          </a:prstGeom>
          <a:solidFill>
            <a:srgbClr val="00416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284993" y="226134"/>
            <a:ext cx="4036284" cy="59554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5500" b="1" dirty="0" smtClean="0">
                <a:solidFill>
                  <a:srgbClr val="F2DF74"/>
                </a:solidFill>
                <a:latin typeface="Gotham" panose="02000504050000020004" pitchFamily="2" charset="0"/>
              </a:rPr>
              <a:t>CLUB LEADER TRAINING</a:t>
            </a:r>
          </a:p>
          <a:p>
            <a:r>
              <a:rPr lang="en-AU" sz="5500" b="1" dirty="0" smtClean="0">
                <a:solidFill>
                  <a:srgbClr val="F2DF74"/>
                </a:solidFill>
                <a:latin typeface="Gotham" panose="02000504050000020004" pitchFamily="2" charset="0"/>
              </a:rPr>
              <a:t>Round 2</a:t>
            </a:r>
          </a:p>
          <a:p>
            <a:endParaRPr lang="en-AU" sz="5500" b="1" dirty="0" smtClean="0">
              <a:solidFill>
                <a:srgbClr val="F2DF74"/>
              </a:solidFill>
              <a:latin typeface="Gotham" panose="02000504050000020004" pitchFamily="2" charset="0"/>
            </a:endParaRPr>
          </a:p>
          <a:p>
            <a:endParaRPr lang="en-AU" sz="3400" b="1" dirty="0" smtClean="0">
              <a:solidFill>
                <a:schemeClr val="bg1"/>
              </a:solidFill>
              <a:latin typeface="Gotham" panose="02000504050000020004" pitchFamily="2" charset="0"/>
            </a:endParaRPr>
          </a:p>
          <a:p>
            <a:r>
              <a:rPr lang="en-AU" sz="3400" b="1" dirty="0" smtClean="0">
                <a:solidFill>
                  <a:schemeClr val="bg1"/>
                </a:solidFill>
                <a:latin typeface="Gotham" panose="02000504050000020004" pitchFamily="2" charset="0"/>
              </a:rPr>
              <a:t>Sat 9</a:t>
            </a:r>
            <a:r>
              <a:rPr lang="en-AU" sz="3400" b="1" baseline="30000" dirty="0" smtClean="0">
                <a:solidFill>
                  <a:schemeClr val="bg1"/>
                </a:solidFill>
                <a:latin typeface="Gotham" panose="02000504050000020004" pitchFamily="2" charset="0"/>
              </a:rPr>
              <a:t>th</a:t>
            </a:r>
            <a:r>
              <a:rPr lang="en-AU" sz="3400" b="1" dirty="0" smtClean="0">
                <a:solidFill>
                  <a:schemeClr val="bg1"/>
                </a:solidFill>
                <a:latin typeface="Gotham" panose="02000504050000020004" pitchFamily="2" charset="0"/>
              </a:rPr>
              <a:t> Feb 2019</a:t>
            </a:r>
            <a:endParaRPr lang="en-AU" sz="3400" b="1" dirty="0" smtClean="0">
              <a:solidFill>
                <a:schemeClr val="bg1"/>
              </a:solidFill>
              <a:latin typeface="Gotham" panose="02000504050000020004" pitchFamily="2" charset="0"/>
            </a:endParaRPr>
          </a:p>
          <a:p>
            <a:r>
              <a:rPr lang="en-AU" sz="3700" b="1" dirty="0" smtClean="0">
                <a:solidFill>
                  <a:schemeClr val="bg1"/>
                </a:solidFill>
                <a:latin typeface="Gotham" panose="02000504050000020004" pitchFamily="2" charset="0"/>
              </a:rPr>
              <a:t>CLUB TO RSVP </a:t>
            </a:r>
            <a:endParaRPr lang="en-AU" sz="3700" b="1" dirty="0">
              <a:solidFill>
                <a:schemeClr val="bg1"/>
              </a:solidFill>
              <a:latin typeface="Gotham" panose="02000504050000020004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76687" y="4586142"/>
            <a:ext cx="502496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Moreton</a:t>
            </a:r>
            <a:r>
              <a:rPr lang="en-AU" sz="26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AU" sz="26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Division Toastmasters</a:t>
            </a:r>
          </a:p>
          <a:p>
            <a:r>
              <a:rPr lang="en-AU" sz="20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Saturday 9</a:t>
            </a:r>
            <a:r>
              <a:rPr lang="en-AU" sz="2000" b="1" baseline="30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th</a:t>
            </a:r>
            <a:r>
              <a:rPr lang="en-AU" sz="20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February 2019</a:t>
            </a:r>
            <a:endParaRPr lang="en-AU" sz="2000" b="1" dirty="0" smtClean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r>
              <a:rPr lang="en-AU" sz="20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8.15 arrival for </a:t>
            </a:r>
            <a:r>
              <a:rPr lang="en-AU" sz="20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8.30am-4.00pm</a:t>
            </a:r>
            <a:endParaRPr lang="en-AU" sz="2000" b="1" dirty="0" smtClean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r>
              <a:rPr lang="en-AU" sz="20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Redcliffe </a:t>
            </a:r>
            <a:r>
              <a:rPr lang="en-AU" sz="20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Community Centre</a:t>
            </a:r>
          </a:p>
          <a:p>
            <a:r>
              <a:rPr lang="en-AU" sz="20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Sponsored by District 69 | $10 p.p.</a:t>
            </a:r>
          </a:p>
        </p:txBody>
      </p:sp>
    </p:spTree>
    <p:extLst>
      <p:ext uri="{BB962C8B-B14F-4D97-AF65-F5344CB8AC3E}">
        <p14:creationId xmlns:p14="http://schemas.microsoft.com/office/powerpoint/2010/main" val="473735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Tips to create Facebook Event Banner Image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Use Toastmaster branding approved fonts and colours</a:t>
            </a:r>
          </a:p>
          <a:p>
            <a:r>
              <a:rPr lang="en-AU" dirty="0" smtClean="0"/>
              <a:t>Use Toastmasters images or non-licenced images (unsplash.com, pixabay.com, etc.)</a:t>
            </a:r>
          </a:p>
          <a:p>
            <a:r>
              <a:rPr lang="en-AU" dirty="0" smtClean="0"/>
              <a:t>Update PPT slide with event details</a:t>
            </a:r>
          </a:p>
          <a:p>
            <a:r>
              <a:rPr lang="en-AU" dirty="0" smtClean="0"/>
              <a:t>Save PPT</a:t>
            </a:r>
          </a:p>
          <a:p>
            <a:r>
              <a:rPr lang="en-AU" dirty="0" smtClean="0"/>
              <a:t>Then save PPT slide as ‘jpg’ image (this slide only)</a:t>
            </a:r>
          </a:p>
          <a:p>
            <a:r>
              <a:rPr lang="en-AU" dirty="0" smtClean="0"/>
              <a:t>Upload picture ‘jpg’ image to Facebook event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01020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Tips to upload Event Flyer in Facebook event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Save word document Event flyer as PDF version</a:t>
            </a:r>
          </a:p>
          <a:p>
            <a:r>
              <a:rPr lang="en-AU" dirty="0" smtClean="0"/>
              <a:t>Use a converter </a:t>
            </a:r>
            <a:r>
              <a:rPr lang="en-AU" dirty="0"/>
              <a:t>program such as </a:t>
            </a:r>
            <a:r>
              <a:rPr lang="en-AU" dirty="0">
                <a:hlinkClick r:id="rId2"/>
              </a:rPr>
              <a:t>https://pdf2jpg.net</a:t>
            </a:r>
            <a:r>
              <a:rPr lang="en-AU" dirty="0" smtClean="0">
                <a:hlinkClick r:id="rId2"/>
              </a:rPr>
              <a:t>/</a:t>
            </a:r>
            <a:r>
              <a:rPr lang="en-AU" dirty="0" smtClean="0"/>
              <a:t> to upload PDF and convert to ‘jpg’ version</a:t>
            </a:r>
          </a:p>
          <a:p>
            <a:r>
              <a:rPr lang="en-AU" dirty="0" smtClean="0"/>
              <a:t>Download the ‘jpg’ image created</a:t>
            </a:r>
          </a:p>
          <a:p>
            <a:r>
              <a:rPr lang="en-AU" dirty="0" smtClean="0"/>
              <a:t>Create post in Facebook event and upload ‘jpg’ as a ‘picture’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65474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5756</TotalTime>
  <Words>221</Words>
  <Application>Microsoft Office PowerPoint</Application>
  <PresentationFormat>Widescreen</PresentationFormat>
  <Paragraphs>45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Gotham</vt:lpstr>
      <vt:lpstr>Myriad Pro</vt:lpstr>
      <vt:lpstr>Office Theme</vt:lpstr>
      <vt:lpstr>PowerPoint Presentation</vt:lpstr>
      <vt:lpstr>PowerPoint Presentation</vt:lpstr>
      <vt:lpstr>PowerPoint Presentation</vt:lpstr>
      <vt:lpstr>Tips to create Facebook Event Banner Image</vt:lpstr>
      <vt:lpstr>Tips to upload Event Flyer in Facebook event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Shaw</dc:creator>
  <cp:lastModifiedBy>Carolyn Shaw</cp:lastModifiedBy>
  <cp:revision>237</cp:revision>
  <dcterms:created xsi:type="dcterms:W3CDTF">2017-03-04T01:41:46Z</dcterms:created>
  <dcterms:modified xsi:type="dcterms:W3CDTF">2018-11-12T08:25:21Z</dcterms:modified>
</cp:coreProperties>
</file>